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6"/>
  </p:normalViewPr>
  <p:slideViewPr>
    <p:cSldViewPr snapToGrid="0">
      <p:cViewPr varScale="1">
        <p:scale>
          <a:sx n="149" d="100"/>
          <a:sy n="149" d="100"/>
        </p:scale>
        <p:origin x="56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78875"/>
            <a:ext cx="5298000" cy="111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280250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i="1" dirty="0">
                <a:solidFill>
                  <a:schemeClr val="dk1"/>
                </a:solidFill>
              </a:rPr>
              <a:t>Presentation Title in Arial font, italics, </a:t>
            </a:r>
            <a:r>
              <a:rPr lang="en" sz="2900" i="1" dirty="0" err="1">
                <a:solidFill>
                  <a:schemeClr val="dk1"/>
                </a:solidFill>
              </a:rPr>
              <a:t>unbold</a:t>
            </a:r>
            <a:r>
              <a:rPr lang="en" sz="2900" i="1" dirty="0">
                <a:solidFill>
                  <a:schemeClr val="dk1"/>
                </a:solidFill>
              </a:rPr>
              <a:t>. at least </a:t>
            </a:r>
            <a:r>
              <a:rPr lang="en" sz="2500" i="1" dirty="0">
                <a:solidFill>
                  <a:schemeClr val="dk1"/>
                </a:solidFill>
              </a:rPr>
              <a:t>25 point font, preferably </a:t>
            </a:r>
            <a:r>
              <a:rPr lang="en" sz="3000" i="1" dirty="0">
                <a:solidFill>
                  <a:schemeClr val="dk1"/>
                </a:solidFill>
              </a:rPr>
              <a:t>30 or bigger.</a:t>
            </a:r>
            <a:r>
              <a:rPr lang="en" sz="3000" dirty="0">
                <a:solidFill>
                  <a:schemeClr val="dk1"/>
                </a:solidFill>
              </a:rPr>
              <a:t> 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b="1" dirty="0">
                <a:solidFill>
                  <a:schemeClr val="dk1"/>
                </a:solidFill>
              </a:rPr>
              <a:t>Author Names in 25 point font, bold. Institutional affiliation is optional.</a:t>
            </a:r>
            <a:r>
              <a:rPr lang="en" sz="2500" dirty="0">
                <a:solidFill>
                  <a:schemeClr val="dk1"/>
                </a:solidFill>
              </a:rPr>
              <a:t> </a:t>
            </a:r>
            <a:endParaRPr sz="2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l="-5190" t="-250010" r="5190" b="250010"/>
          <a:stretch/>
        </p:blipFill>
        <p:spPr>
          <a:xfrm>
            <a:off x="311700" y="161000"/>
            <a:ext cx="5220003" cy="9388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5531703" y="130692"/>
            <a:ext cx="2902996" cy="7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/>
              <a:t>Transcending Barriers for Success: Connecting Indigenous and Western Knowledge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/>
              <a:t>April 23-25, 2021</a:t>
            </a:r>
            <a:endParaRPr sz="1200" b="1" dirty="0"/>
          </a:p>
        </p:txBody>
      </p:sp>
      <p:sp>
        <p:nvSpPr>
          <p:cNvPr id="59" name="Google Shape;59;p13"/>
          <p:cNvSpPr txBox="1"/>
          <p:nvPr/>
        </p:nvSpPr>
        <p:spPr>
          <a:xfrm>
            <a:off x="6779150" y="4085025"/>
            <a:ext cx="1898100" cy="8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/>
              <a:t>Creative Commons License Here, e.g.</a:t>
            </a:r>
            <a:endParaRPr sz="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79875" y="4441925"/>
            <a:ext cx="1177600" cy="41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0255206-6426-6549-BCC7-2823959FB4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513" y="229475"/>
            <a:ext cx="5080000" cy="952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Macintosh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cp:lastModifiedBy>Eliza Reilly</cp:lastModifiedBy>
  <cp:revision>1</cp:revision>
  <dcterms:modified xsi:type="dcterms:W3CDTF">2021-03-05T17:15:52Z</dcterms:modified>
</cp:coreProperties>
</file>